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6" r:id="rId2"/>
    <p:sldId id="264" r:id="rId3"/>
    <p:sldId id="256" r:id="rId4"/>
    <p:sldId id="267" r:id="rId5"/>
    <p:sldId id="268" r:id="rId6"/>
    <p:sldId id="269" r:id="rId7"/>
    <p:sldId id="270" r:id="rId8"/>
    <p:sldId id="271" r:id="rId9"/>
    <p:sldId id="262" r:id="rId10"/>
    <p:sldId id="257" r:id="rId11"/>
    <p:sldId id="258" r:id="rId12"/>
    <p:sldId id="259" r:id="rId13"/>
    <p:sldId id="265" r:id="rId14"/>
    <p:sldId id="260" r:id="rId15"/>
    <p:sldId id="263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0"/>
    <p:restoredTop sz="94588"/>
  </p:normalViewPr>
  <p:slideViewPr>
    <p:cSldViewPr snapToGrid="0" snapToObjects="1">
      <p:cViewPr varScale="1">
        <p:scale>
          <a:sx n="141" d="100"/>
          <a:sy n="141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C149B-87E5-AC4C-9FBA-1F845FD41300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F409F-DA6F-4B4E-9EDC-191505F6F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3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0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4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0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409F-DA6F-4B4E-9EDC-191505F6FA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4367-09E5-5A4F-9C39-ADFBAEBBE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E8129-7A2E-FD45-9B80-E204F1947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7293-55A5-5643-AF27-AB9E935A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85527-3091-1444-8CB1-C115659B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D4150-341E-1F49-A42F-8367CDA1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4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C4A9-FF44-ED45-BA27-2661FC641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354DF-1537-D946-A423-32B5177E9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F27E6-CC66-3D46-B7ED-C8772C8C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3DE4A-2FC9-5048-8A1E-0835E921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68DF-A9D5-5945-A77A-FD8DD284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1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4BDCC-9554-6640-A377-15E16FFB7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049BF-EF36-394E-96FC-26199316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0E1D2-CB0C-254F-9098-E54DC8C0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604B-A49B-8D47-A5FD-C8B445A0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45D6-FD94-C246-B814-D503CD1A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8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57B7-449A-8649-A30A-5CAE8E23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69EC-81C1-384C-A534-FFE411BA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58B59-3404-AF4D-B0E0-CD575EA2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9E99-2161-A94F-8B9D-B8663B5D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A266-9C19-454C-9B44-1C4718C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3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18D2-ADFD-6F45-9109-303720FE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BD0C6-B38A-6849-B0A7-EEF41E73D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2669F-BDBB-3F4C-847A-A682C796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C9555-97A3-6F4B-8A65-B35E1517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2476A-D98D-5542-9C87-EA8212D19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6508-8436-F74D-8187-B7B730A3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9EB8C-B439-E04D-94B2-1383763A3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91CA1-9691-D842-ACC2-F7DEA96F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C802D-98E8-9E4B-A55F-D8EEA1D7A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A6041-CEF6-B146-BA5A-0D363220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39B4D-F1A6-D544-B591-37FFE17E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6AD1-366C-4C41-8A3D-5E60D539A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55F87-ED5B-524A-8C59-8AB0A44DE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2F8C5-9BA5-E540-B664-D243F294F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792B8-7F38-3446-A74C-053A45A30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8F773-21DD-FD41-9C70-3A77B57FC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34B6C-1DB0-D343-99E2-63F10349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9E9DCA-CE30-7C46-8A47-FB1555EC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E3F26-49E6-0342-B640-D0081FAB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8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CF11-73E0-AE49-B3CE-134E9247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D560F-26EA-1E40-BC13-4CC0E3B0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7249E-8C20-604A-9A58-16E2416F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7E553-0D94-6E4A-805B-9B1A881F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5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864A8-CEE8-4E45-B341-4ABEED93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9C691-C2B9-3C41-9E62-285F83AA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7006-E174-FF48-B354-80A79215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2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214E-33F6-1D45-B032-0C8CF39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A96D-0A3B-DE4B-8E78-E66C43CB4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7F58B-B4C4-554D-813E-4ABCC8670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84B0F-0A2E-2E4A-AEC6-817B672A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25E04-13A6-2F4C-892C-2728AD4EB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7D9A0-33DC-774F-86B7-9851600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9E4F-D79B-FE4C-858A-C751D450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91C09-2D52-B541-AA9E-04E10986E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B2D81-16C6-9840-BD8E-85941A78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14EB1-F16F-374C-BC04-41405D0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16AB9-8917-8841-94D4-E266D1C1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77C99-CCEA-F649-A902-5BA07247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EFE56-9610-3642-8670-A5C9DA0F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599D3-5890-8949-BB43-3E0D296F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EE1-74F7-F746-BF63-4AA2AA339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74B98-8CC1-D44B-AF17-4AA0F1413D84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4D0A8-1E26-5B43-A020-236723179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6126A-76E2-3A4A-9AE0-91C78322E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16FE-CD84-AA48-A652-13192E6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9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4CB814-B653-7D44-A441-F25DDB0B48AB}"/>
              </a:ext>
            </a:extLst>
          </p:cNvPr>
          <p:cNvSpPr/>
          <p:nvPr/>
        </p:nvSpPr>
        <p:spPr>
          <a:xfrm>
            <a:off x="876692" y="3188454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77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4402067"/>
            <a:ext cx="10378911" cy="214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ECDD7796-0AB9-E641-A638-6175525B8A12}"/>
              </a:ext>
            </a:extLst>
          </p:cNvPr>
          <p:cNvSpPr/>
          <p:nvPr/>
        </p:nvSpPr>
        <p:spPr>
          <a:xfrm>
            <a:off x="1521302" y="5517147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E480C2E-459A-B244-A5C6-3481082B5CDC}"/>
              </a:ext>
            </a:extLst>
          </p:cNvPr>
          <p:cNvSpPr/>
          <p:nvPr/>
        </p:nvSpPr>
        <p:spPr>
          <a:xfrm>
            <a:off x="4829730" y="5526574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04CCB07-889C-1E45-B23C-3B006C20B021}"/>
              </a:ext>
            </a:extLst>
          </p:cNvPr>
          <p:cNvSpPr/>
          <p:nvPr/>
        </p:nvSpPr>
        <p:spPr>
          <a:xfrm>
            <a:off x="7702268" y="5517147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0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8" y="-2626886"/>
            <a:ext cx="9982332" cy="5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10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CD89F-AB1E-374F-A5A6-45B4D425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4" y="3369179"/>
            <a:ext cx="3224364" cy="3094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C50D7-EC13-CD43-89EA-75AF7CD45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086" y="3044838"/>
            <a:ext cx="3617078" cy="3418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9EBEE-E4DD-984A-850C-8AF8BB7A1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794" y="3369179"/>
            <a:ext cx="2794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2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9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4F611-DEEF-EA49-A05A-44B49825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34" y="0"/>
            <a:ext cx="8823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B4894E-4A08-C74D-8B8B-6EE0B32DBBD0}"/>
              </a:ext>
            </a:extLst>
          </p:cNvPr>
          <p:cNvSpPr/>
          <p:nvPr/>
        </p:nvSpPr>
        <p:spPr>
          <a:xfrm>
            <a:off x="876692" y="4246074"/>
            <a:ext cx="10378911" cy="219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997F4147-5C7C-3C4B-804F-8CE64C7852F9}"/>
              </a:ext>
            </a:extLst>
          </p:cNvPr>
          <p:cNvSpPr/>
          <p:nvPr/>
        </p:nvSpPr>
        <p:spPr>
          <a:xfrm>
            <a:off x="1376446" y="5472018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E76EA6A6-6D6D-5240-8FA6-0868F1BA1732}"/>
              </a:ext>
            </a:extLst>
          </p:cNvPr>
          <p:cNvSpPr/>
          <p:nvPr/>
        </p:nvSpPr>
        <p:spPr>
          <a:xfrm>
            <a:off x="4772018" y="5527482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A2B2966E-4611-504B-98A5-32D42C106503}"/>
              </a:ext>
            </a:extLst>
          </p:cNvPr>
          <p:cNvSpPr/>
          <p:nvPr/>
        </p:nvSpPr>
        <p:spPr>
          <a:xfrm>
            <a:off x="7702268" y="5582946"/>
            <a:ext cx="1246173" cy="85775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8E876-4C9A-CA4C-863B-A046DE6ED389}"/>
              </a:ext>
            </a:extLst>
          </p:cNvPr>
          <p:cNvSpPr/>
          <p:nvPr/>
        </p:nvSpPr>
        <p:spPr>
          <a:xfrm>
            <a:off x="2435295" y="5416748"/>
            <a:ext cx="190123" cy="22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65FA8-7B19-2145-BD2B-C346A830ED10}"/>
              </a:ext>
            </a:extLst>
          </p:cNvPr>
          <p:cNvSpPr/>
          <p:nvPr/>
        </p:nvSpPr>
        <p:spPr>
          <a:xfrm>
            <a:off x="5827872" y="5433711"/>
            <a:ext cx="190123" cy="22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FA0D7D-C05A-6443-8198-92C78CC25EDC}"/>
              </a:ext>
            </a:extLst>
          </p:cNvPr>
          <p:cNvSpPr/>
          <p:nvPr/>
        </p:nvSpPr>
        <p:spPr>
          <a:xfrm>
            <a:off x="8805952" y="5416748"/>
            <a:ext cx="190123" cy="22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8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5DC8D-4837-9743-91A7-55A22BF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268988"/>
            <a:ext cx="10283643" cy="60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4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524DC-9EC5-9D4C-B373-316625BE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83" y="491699"/>
            <a:ext cx="9982332" cy="5883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92BE98-58F3-7141-AC87-100005DADCAB}"/>
              </a:ext>
            </a:extLst>
          </p:cNvPr>
          <p:cNvSpPr/>
          <p:nvPr/>
        </p:nvSpPr>
        <p:spPr>
          <a:xfrm>
            <a:off x="876693" y="3299381"/>
            <a:ext cx="10378911" cy="3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2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9</Words>
  <Application>Microsoft Macintosh PowerPoint</Application>
  <PresentationFormat>Widescreen</PresentationFormat>
  <Paragraphs>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Iverson, Brent L</dc:creator>
  <cp:lastModifiedBy>Iverson, Brent L</cp:lastModifiedBy>
  <cp:revision>11</cp:revision>
  <dcterms:created xsi:type="dcterms:W3CDTF">2018-09-11T15:23:52Z</dcterms:created>
  <dcterms:modified xsi:type="dcterms:W3CDTF">2018-09-11T23:05:01Z</dcterms:modified>
</cp:coreProperties>
</file>